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A269"/>
    <a:srgbClr val="E8A86D"/>
    <a:srgbClr val="C28E5B"/>
    <a:srgbClr val="9F7449"/>
    <a:srgbClr val="141910"/>
    <a:srgbClr val="BD9E6C"/>
    <a:srgbClr val="232C1D"/>
    <a:srgbClr val="3C4C32"/>
    <a:srgbClr val="1B2216"/>
    <a:srgbClr val="FFFA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94704"/>
  </p:normalViewPr>
  <p:slideViewPr>
    <p:cSldViewPr snapToGrid="0" snapToObjects="1">
      <p:cViewPr varScale="1">
        <p:scale>
          <a:sx n="137" d="100"/>
          <a:sy n="137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71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3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721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47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196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92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118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71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44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5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864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FDEBB-505F-D14E-B335-A12A3E3A7DF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B0A22-FAEB-D749-9C81-38D4385521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90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485" y="83975"/>
            <a:ext cx="10752962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9729"/>
            <a:ext cx="12192000" cy="46185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0471" y="2024743"/>
            <a:ext cx="11315106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38447" y="3022176"/>
            <a:ext cx="12192000" cy="51243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48768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907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It’s a test to provoke an emotional response</a:t>
            </a:r>
          </a:p>
          <a:p>
            <a:r>
              <a:rPr lang="en-US" dirty="0" smtClean="0"/>
              <a:t>Retirement not execution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 new life awaits you in the off-world colonies, the chance to begin again in the golden land of opportunity and adventure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74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58009" y="160866"/>
            <a:ext cx="7758058" cy="5198534"/>
          </a:xfrm>
          <a:prstGeom prst="rect">
            <a:avLst/>
          </a:prstGeom>
          <a:gradFill>
            <a:gsLst>
              <a:gs pos="50000">
                <a:srgbClr val="DEA269"/>
              </a:gs>
              <a:gs pos="0">
                <a:srgbClr val="E8A86D"/>
              </a:gs>
              <a:gs pos="100000">
                <a:srgbClr val="C28E5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635948" y="1439072"/>
            <a:ext cx="1207970" cy="1207970"/>
          </a:xfrm>
          <a:prstGeom prst="ellipse">
            <a:avLst/>
          </a:prstGeom>
          <a:solidFill>
            <a:srgbClr val="FFFAC3"/>
          </a:solidFill>
          <a:ln>
            <a:noFill/>
          </a:ln>
          <a:effectLst>
            <a:glow rad="711200">
              <a:srgbClr val="C6C9B0">
                <a:alpha val="8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arallelogram 4"/>
          <p:cNvSpPr/>
          <p:nvPr/>
        </p:nvSpPr>
        <p:spPr>
          <a:xfrm flipH="1">
            <a:off x="6239933" y="1896532"/>
            <a:ext cx="5765800" cy="2912534"/>
          </a:xfrm>
          <a:prstGeom prst="parallelogram">
            <a:avLst>
              <a:gd name="adj" fmla="val 129310"/>
            </a:avLst>
          </a:prstGeom>
          <a:solidFill>
            <a:srgbClr val="1B2216"/>
          </a:solidFill>
          <a:ln>
            <a:noFill/>
          </a:ln>
          <a:effectLst>
            <a:softEdge rad="190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Parallelogram 6"/>
          <p:cNvSpPr/>
          <p:nvPr/>
        </p:nvSpPr>
        <p:spPr>
          <a:xfrm flipH="1">
            <a:off x="6364335" y="1933854"/>
            <a:ext cx="5765800" cy="2875212"/>
          </a:xfrm>
          <a:prstGeom prst="parallelogram">
            <a:avLst>
              <a:gd name="adj" fmla="val 134502"/>
            </a:avLst>
          </a:prstGeom>
          <a:solidFill>
            <a:srgbClr val="1B2216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17042" y="2360473"/>
            <a:ext cx="1623527" cy="2998927"/>
          </a:xfrm>
          <a:prstGeom prst="rect">
            <a:avLst/>
          </a:prstGeom>
          <a:solidFill>
            <a:srgbClr val="1B2216"/>
          </a:solidFill>
          <a:ln>
            <a:noFill/>
          </a:ln>
          <a:effectLst>
            <a:softEdge rad="190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Parallelogram 9"/>
          <p:cNvSpPr/>
          <p:nvPr/>
        </p:nvSpPr>
        <p:spPr>
          <a:xfrm flipH="1">
            <a:off x="5262457" y="2357702"/>
            <a:ext cx="137160" cy="3001698"/>
          </a:xfrm>
          <a:prstGeom prst="parallelogram">
            <a:avLst>
              <a:gd name="adj" fmla="val 11075"/>
            </a:avLst>
          </a:prstGeom>
          <a:solidFill>
            <a:srgbClr val="BD9E6C"/>
          </a:solidFill>
          <a:ln>
            <a:noFill/>
          </a:ln>
          <a:effectLst>
            <a:softEdge rad="190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Triangle 10"/>
          <p:cNvSpPr/>
          <p:nvPr/>
        </p:nvSpPr>
        <p:spPr>
          <a:xfrm>
            <a:off x="2258009" y="693574"/>
            <a:ext cx="3377940" cy="4665826"/>
          </a:xfrm>
          <a:prstGeom prst="triangle">
            <a:avLst>
              <a:gd name="adj" fmla="val 0"/>
            </a:avLst>
          </a:prstGeom>
          <a:solidFill>
            <a:srgbClr val="14191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Parallelogram 12"/>
          <p:cNvSpPr/>
          <p:nvPr/>
        </p:nvSpPr>
        <p:spPr>
          <a:xfrm flipH="1">
            <a:off x="2227245" y="683381"/>
            <a:ext cx="3651039" cy="4704012"/>
          </a:xfrm>
          <a:prstGeom prst="parallelogram">
            <a:avLst>
              <a:gd name="adj" fmla="val 92464"/>
            </a:avLst>
          </a:prstGeom>
          <a:solidFill>
            <a:srgbClr val="BD9E6C"/>
          </a:solidFill>
          <a:ln>
            <a:noFill/>
          </a:ln>
          <a:effectLst>
            <a:softEdge rad="5715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01340" y="2139649"/>
            <a:ext cx="1623527" cy="3247744"/>
          </a:xfrm>
          <a:prstGeom prst="rect">
            <a:avLst/>
          </a:prstGeom>
          <a:solidFill>
            <a:srgbClr val="232C1D"/>
          </a:solidFill>
          <a:ln>
            <a:noFill/>
          </a:ln>
          <a:effectLst>
            <a:softEdge rad="190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Parallelogram 11"/>
          <p:cNvSpPr/>
          <p:nvPr/>
        </p:nvSpPr>
        <p:spPr>
          <a:xfrm flipH="1">
            <a:off x="4137292" y="2139649"/>
            <a:ext cx="87575" cy="3247744"/>
          </a:xfrm>
          <a:prstGeom prst="parallelogram">
            <a:avLst>
              <a:gd name="adj" fmla="val 11075"/>
            </a:avLst>
          </a:prstGeom>
          <a:solidFill>
            <a:srgbClr val="BD9E6C"/>
          </a:solidFill>
          <a:ln>
            <a:noFill/>
          </a:ln>
          <a:effectLst>
            <a:softEdge rad="190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144000" y="5701004"/>
            <a:ext cx="19221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159, 116, 73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/>
          <a:srcRect r="21491" b="1110"/>
          <a:stretch/>
        </p:blipFill>
        <p:spPr>
          <a:xfrm>
            <a:off x="1143000" y="819150"/>
            <a:ext cx="7777065" cy="516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85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3170</TotalTime>
  <Words>39</Words>
  <Application>Microsoft Macintosh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 n</dc:creator>
  <cp:lastModifiedBy>Stan n</cp:lastModifiedBy>
  <cp:revision>6</cp:revision>
  <dcterms:created xsi:type="dcterms:W3CDTF">2017-09-26T16:32:26Z</dcterms:created>
  <dcterms:modified xsi:type="dcterms:W3CDTF">2017-09-28T21:23:14Z</dcterms:modified>
</cp:coreProperties>
</file>

<file path=docProps/thumbnail.jpeg>
</file>